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56" r:id="rId2"/>
  </p:sldIdLst>
  <p:sldSz cx="9906000" cy="6858000" type="A4"/>
  <p:notesSz cx="7099300" cy="1023461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657"/>
            <a:ext cx="9906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0" y="4898947"/>
            <a:ext cx="9905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71" y="410029"/>
            <a:ext cx="6826654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71" y="898979"/>
            <a:ext cx="6826654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9906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0971" y="4494623"/>
            <a:ext cx="11826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 9" descr="image001">
            <a:extLst>
              <a:ext uri="{FF2B5EF4-FFF2-40B4-BE49-F238E27FC236}">
                <a16:creationId xmlns:a16="http://schemas.microsoft.com/office/drawing/2014/main" id="{360B04A9-89A3-4EF7-9032-89DA2B92FDD7}"/>
              </a:ext>
            </a:extLst>
          </p:cNvPr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541" y="310243"/>
            <a:ext cx="1000125" cy="981075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l="2307" b="49"/>
          <a:stretch>
            <a:fillRect/>
          </a:stretch>
        </p:blipFill>
        <p:spPr bwMode="gray">
          <a:xfrm rot="16200000">
            <a:off x="-1000207" y="1000207"/>
            <a:ext cx="6858002" cy="48575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5475668" y="2438400"/>
            <a:ext cx="4146503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1597603" y="3177023"/>
            <a:ext cx="6858001" cy="503962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99556" y="5364241"/>
            <a:ext cx="1106837" cy="122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 7" descr="image001">
            <a:extLst>
              <a:ext uri="{FF2B5EF4-FFF2-40B4-BE49-F238E27FC236}">
                <a16:creationId xmlns:a16="http://schemas.microsoft.com/office/drawing/2014/main" id="{360B04A9-89A3-4EF7-9032-89DA2B92FDD7}"/>
              </a:ext>
            </a:extLst>
          </p:cNvPr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203" y="5610343"/>
            <a:ext cx="1000125" cy="981075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343651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5300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15" name="ColumnHeader"/>
          <p:cNvSpPr txBox="1">
            <a:spLocks/>
          </p:cNvSpPr>
          <p:nvPr userDrawn="1"/>
        </p:nvSpPr>
        <p:spPr bwMode="gray">
          <a:xfrm>
            <a:off x="495300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cs typeface="Arial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5343651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5300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343651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3" y="2403262"/>
            <a:ext cx="3886842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433754" y="2403262"/>
            <a:ext cx="3886842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 userDrawn="1"/>
        </p:nvSpPr>
        <p:spPr>
          <a:xfrm>
            <a:off x="495300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10" name="ColumnHeader"/>
          <p:cNvSpPr txBox="1">
            <a:spLocks/>
          </p:cNvSpPr>
          <p:nvPr userDrawn="1"/>
        </p:nvSpPr>
        <p:spPr bwMode="gray">
          <a:xfrm>
            <a:off x="495300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5343651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300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404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5300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495300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cs typeface="Arial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300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8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404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>
            <a:off x="5343651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20" name="ColumnHeader"/>
          <p:cNvSpPr txBox="1">
            <a:spLocks/>
          </p:cNvSpPr>
          <p:nvPr userDrawn="1"/>
        </p:nvSpPr>
        <p:spPr bwMode="gray">
          <a:xfrm>
            <a:off x="5343651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cs typeface="Arial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43651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7"/>
          </p:nvPr>
        </p:nvSpPr>
        <p:spPr>
          <a:xfrm>
            <a:off x="5433755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95300" y="2301414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43651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4" name="ColumnHeader"/>
          <p:cNvSpPr txBox="1">
            <a:spLocks/>
          </p:cNvSpPr>
          <p:nvPr userDrawn="1"/>
        </p:nvSpPr>
        <p:spPr bwMode="gray">
          <a:xfrm>
            <a:off x="495300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cs typeface="Arial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95300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404" y="2396214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16" name="Rectangle 15"/>
          <p:cNvSpPr/>
          <p:nvPr userDrawn="1"/>
        </p:nvSpPr>
        <p:spPr>
          <a:xfrm>
            <a:off x="495300" y="4461652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17" name="ColumnHeader"/>
          <p:cNvSpPr txBox="1">
            <a:spLocks/>
          </p:cNvSpPr>
          <p:nvPr userDrawn="1"/>
        </p:nvSpPr>
        <p:spPr bwMode="gray">
          <a:xfrm>
            <a:off x="495300" y="4030764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cs typeface="Arial" pitchFamily="34" charset="0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95300" y="4030764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8" name="Chart Placeholder 13"/>
          <p:cNvSpPr>
            <a:spLocks noGrp="1"/>
          </p:cNvSpPr>
          <p:nvPr>
            <p:ph type="chart" sz="quarter" idx="18"/>
          </p:nvPr>
        </p:nvSpPr>
        <p:spPr>
          <a:xfrm>
            <a:off x="585404" y="4556452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77009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0"/>
          </p:nvPr>
        </p:nvSpPr>
        <p:spPr>
          <a:xfrm>
            <a:off x="495300" y="1819274"/>
            <a:ext cx="89154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tableau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 userDrawn="1"/>
        </p:nvSpPr>
        <p:spPr bwMode="gray">
          <a:xfrm>
            <a:off x="0" y="6457085"/>
            <a:ext cx="9907991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 smtClean="0">
              <a:latin typeface="Gill Sans MT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95300" y="1819275"/>
            <a:ext cx="89154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6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9906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gray">
          <a:xfrm>
            <a:off x="793948" y="6405430"/>
            <a:ext cx="355005" cy="3550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 bwMode="gray">
          <a:xfrm>
            <a:off x="1214498" y="6519724"/>
            <a:ext cx="87043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</a:rPr>
              <a:t>Référence document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115436" y="6508386"/>
            <a:ext cx="123432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schemeClr val="bg1"/>
                </a:solidFill>
                <a:latin typeface="Gill Sans MT" pitchFamily="34" charset="0"/>
              </a:rPr>
              <a:pPr algn="r"/>
              <a:t>‹N°›</a:t>
            </a:fld>
            <a:endParaRPr lang="fr-FR" sz="800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95300" y="274639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4211" y="6371534"/>
            <a:ext cx="377307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30" r:id="rId2"/>
    <p:sldLayoutId id="2147483929" r:id="rId3"/>
    <p:sldLayoutId id="2147483933" r:id="rId4"/>
    <p:sldLayoutId id="2147483935" r:id="rId5"/>
    <p:sldLayoutId id="2147483936" r:id="rId6"/>
    <p:sldLayoutId id="2147483939" r:id="rId7"/>
    <p:sldLayoutId id="2147483937" r:id="rId8"/>
    <p:sldLayoutId id="2147483938" r:id="rId9"/>
    <p:sldLayoutId id="2147483934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Concours d’innovation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Projet XXX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238066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2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Gill Sans MT</vt:lpstr>
      <vt:lpstr>Wingdings</vt:lpstr>
      <vt:lpstr>Wingdings 2</vt:lpstr>
      <vt:lpstr>Thème2</vt:lpstr>
      <vt:lpstr>think-cell Slide</vt:lpstr>
      <vt:lpstr>Concours d’innovation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d’innovation</dc:title>
  <dc:creator>GUINET Astrid</dc:creator>
  <cp:lastModifiedBy>Louise Pharabod</cp:lastModifiedBy>
  <cp:revision>2</cp:revision>
  <dcterms:created xsi:type="dcterms:W3CDTF">2017-12-13T15:38:04Z</dcterms:created>
  <dcterms:modified xsi:type="dcterms:W3CDTF">2018-07-16T14:08:24Z</dcterms:modified>
</cp:coreProperties>
</file>